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70" r:id="rId5"/>
    <p:sldId id="268" r:id="rId6"/>
    <p:sldId id="271" r:id="rId7"/>
    <p:sldId id="272" r:id="rId8"/>
    <p:sldId id="273" r:id="rId9"/>
    <p:sldId id="276" r:id="rId10"/>
    <p:sldId id="274" r:id="rId11"/>
    <p:sldId id="278" r:id="rId12"/>
    <p:sldId id="277" r:id="rId13"/>
    <p:sldId id="279" r:id="rId14"/>
    <p:sldId id="280" r:id="rId15"/>
    <p:sldId id="282" r:id="rId16"/>
    <p:sldId id="281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6A9CA3-F003-48BB-889F-8B793C8D8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BB92A3D-90DD-4A5E-98B6-BD136CFDB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E7FB2A-2F60-499E-A3B4-8376603E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8089-25E9-4A40-82C2-6D7DFF4EB5F1}" type="datetimeFigureOut">
              <a:rPr lang="zh-TW" altLang="en-US" smtClean="0"/>
              <a:t>2024/2/26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4AEE53-4C86-45EA-9688-1E2073A7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4E2738-EBF3-4A9C-BDA7-3E03A6FF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28E6-910A-4486-835E-DD2B39676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14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652B39-F7DC-4E7B-B5A5-C0699B80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D3BCA63-E558-4A25-805A-E810E45D2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F2FBC7-A47C-4EF0-B4F7-04AB647C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8089-25E9-4A40-82C2-6D7DFF4EB5F1}" type="datetimeFigureOut">
              <a:rPr lang="zh-TW" altLang="en-US" smtClean="0"/>
              <a:t>2024/2/26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0FC723-DBF7-49B1-AC9D-B9442634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7CF1F4-79C4-429E-B59C-90792B50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28E6-910A-4486-835E-DD2B39676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57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B06152E-62DE-4746-BA3A-CD88AAD5C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A16CE4B-BB09-4A56-9671-F4D91CA08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C1C28B-F9D2-409F-A888-6168F4A8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8089-25E9-4A40-82C2-6D7DFF4EB5F1}" type="datetimeFigureOut">
              <a:rPr lang="zh-TW" altLang="en-US" smtClean="0"/>
              <a:t>2024/2/26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EE5E70-4F50-42A3-AB8A-7C8CF628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D6AB68-9CD4-45C4-9A93-B30FEA51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28E6-910A-4486-835E-DD2B39676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09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776A32-A51F-48FE-BB92-46BE39EB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360AD9-082C-4604-BEAE-FC88E8245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2A5932-5C69-455B-AFD7-99D11B6E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8089-25E9-4A40-82C2-6D7DFF4EB5F1}" type="datetimeFigureOut">
              <a:rPr lang="zh-TW" altLang="en-US" smtClean="0"/>
              <a:t>2024/2/26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62B2D1-D768-4265-AD27-27886BAC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32602C-F707-4639-BC0F-FE8018F5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28E6-910A-4486-835E-DD2B39676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6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C1F6CD-6F3D-4625-A396-897829D8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B7936D-30B6-40A5-9F66-1D2337887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BF847E-2F74-47F5-AB3E-D1E62D0F8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8089-25E9-4A40-82C2-6D7DFF4EB5F1}" type="datetimeFigureOut">
              <a:rPr lang="zh-TW" altLang="en-US" smtClean="0"/>
              <a:t>2024/2/26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DD8E3A-5B04-4743-AFD7-51D5D983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45C02E-A623-42BC-B43F-B4C62233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28E6-910A-4486-835E-DD2B39676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03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586A61-4C6F-45A2-8F44-A804EEF7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8D2D0F-5469-4FD1-B68D-646AD24BE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C06B94-E91E-45F0-9F2D-C9E3B55E3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5769539-6E28-496D-8C73-7CDF479C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8089-25E9-4A40-82C2-6D7DFF4EB5F1}" type="datetimeFigureOut">
              <a:rPr lang="zh-TW" altLang="en-US" smtClean="0"/>
              <a:t>2024/2/26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9E38812-3915-4FB0-8155-F516997F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1982470-558B-445D-B659-445A19A3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28E6-910A-4486-835E-DD2B39676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90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5368C-8248-4A56-812B-6C7C0252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85C580-540E-47D8-A46C-CBB2462D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BE7377-1EC3-448C-A13D-5E3EBF63C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98855A1-4CE2-4E3F-AF25-70D270732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4C9627A-56D4-4AF1-9559-ABD1BA471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E7658ED-7E00-4E54-935B-DF9AF511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8089-25E9-4A40-82C2-6D7DFF4EB5F1}" type="datetimeFigureOut">
              <a:rPr lang="zh-TW" altLang="en-US" smtClean="0"/>
              <a:t>2024/2/26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D181F6F-1EDF-4EC5-9075-2469ADC7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574A8A5-EB60-49F8-985F-9819E6FB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28E6-910A-4486-835E-DD2B39676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59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F9925B-2C4B-4714-9125-E5BF3126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C6330AD-2C95-4D36-8E38-E2232435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8089-25E9-4A40-82C2-6D7DFF4EB5F1}" type="datetimeFigureOut">
              <a:rPr lang="zh-TW" altLang="en-US" smtClean="0"/>
              <a:t>2024/2/26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A36EE86-BF53-430E-A8A6-30D1B088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B804000-A5BD-4C1E-8A71-91E010DF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28E6-910A-4486-835E-DD2B39676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53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CFA54F2-4D3F-4967-B336-0934F6C3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8089-25E9-4A40-82C2-6D7DFF4EB5F1}" type="datetimeFigureOut">
              <a:rPr lang="zh-TW" altLang="en-US" smtClean="0"/>
              <a:t>2024/2/26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3968865-D288-45FC-BE93-17E83527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3DF84E-B63C-47B7-A2B9-1FCA221D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28E6-910A-4486-835E-DD2B39676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60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CBE4CE-90C0-4DD2-8E6B-3B1A66F6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073C2F-6E90-4D79-96BE-A15617357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BB5DCC7-372C-4D88-82E7-295C2EC16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DC6DC5-AE5F-49B2-A6AB-2EEF5FC8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8089-25E9-4A40-82C2-6D7DFF4EB5F1}" type="datetimeFigureOut">
              <a:rPr lang="zh-TW" altLang="en-US" smtClean="0"/>
              <a:t>2024/2/26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61AC00F-081D-49AA-9B8B-91EC76BC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1DE77F-12BB-4C6D-835B-EE328CBC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28E6-910A-4486-835E-DD2B39676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42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904A77-AA22-4A6F-BCF3-C3B116AD4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BE16C58-D56F-4E1B-A50E-214210918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5209D39-1044-42EC-A892-01658A9E2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6DBDAC0-9118-4CF6-8881-E27DD05C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8089-25E9-4A40-82C2-6D7DFF4EB5F1}" type="datetimeFigureOut">
              <a:rPr lang="zh-TW" altLang="en-US" smtClean="0"/>
              <a:t>2024/2/26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46FE0C-2B5D-4403-BA69-165FABC5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CFE68B-ECFD-434C-B868-17AEB0B1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28E6-910A-4486-835E-DD2B39676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27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2D9303B-DF31-4ACA-89AB-6DA640D8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B1404D0-B225-44CA-A0F2-46647EA85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518229-D50E-46A5-8E77-700AF9D88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B8089-25E9-4A40-82C2-6D7DFF4EB5F1}" type="datetimeFigureOut">
              <a:rPr lang="zh-TW" altLang="en-US" smtClean="0"/>
              <a:t>2024/2/26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261C06-C79D-4BAB-95FA-51019166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EF8FBD-1288-405B-8FB9-EE95EC6CE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328E6-910A-4486-835E-DD2B39676C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6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svg"/><Relationship Id="rId7" Type="http://schemas.openxmlformats.org/officeDocument/2006/relationships/image" Target="../media/image2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.svg"/><Relationship Id="rId5" Type="http://schemas.openxmlformats.org/officeDocument/2006/relationships/image" Target="../media/image58.svg"/><Relationship Id="rId10" Type="http://schemas.openxmlformats.org/officeDocument/2006/relationships/image" Target="../media/image2.png"/><Relationship Id="rId4" Type="http://schemas.openxmlformats.org/officeDocument/2006/relationships/image" Target="../media/image57.png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008">
            <a:off x="685802" y="4036972"/>
            <a:ext cx="10820401" cy="0"/>
          </a:xfrm>
          <a:prstGeom prst="line">
            <a:avLst/>
          </a:prstGeom>
          <a:ln w="95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18726" y="2369071"/>
            <a:ext cx="9693689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1"/>
              </a:lnSpc>
            </a:pPr>
            <a:r>
              <a:rPr lang="zh-TW" altLang="en-US" sz="933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個人申請系統說明</a:t>
            </a:r>
            <a:endParaRPr lang="en-US" sz="933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6070653-967A-4F12-A9BB-CEB8C8F27E4B}"/>
              </a:ext>
            </a:extLst>
          </p:cNvPr>
          <p:cNvSpPr txBox="1"/>
          <p:nvPr/>
        </p:nvSpPr>
        <p:spPr>
          <a:xfrm>
            <a:off x="6331789" y="5771071"/>
            <a:ext cx="3036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教務處試務組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E28F9E3-E3E2-4727-A4A5-8F60CF8CD8B9}"/>
              </a:ext>
            </a:extLst>
          </p:cNvPr>
          <p:cNvSpPr txBox="1"/>
          <p:nvPr/>
        </p:nvSpPr>
        <p:spPr>
          <a:xfrm>
            <a:off x="9368287" y="5934896"/>
            <a:ext cx="154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113.03.01</a:t>
            </a:r>
            <a:endParaRPr lang="zh-TW" alt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DCA7200-1F78-4FEC-BC1F-FE060F99FE32}"/>
              </a:ext>
            </a:extLst>
          </p:cNvPr>
          <p:cNvSpPr/>
          <p:nvPr/>
        </p:nvSpPr>
        <p:spPr>
          <a:xfrm>
            <a:off x="86264" y="106524"/>
            <a:ext cx="1599859" cy="1590821"/>
          </a:xfrm>
          <a:custGeom>
            <a:avLst/>
            <a:gdLst/>
            <a:ahLst/>
            <a:cxnLst/>
            <a:rect l="l" t="t" r="r" b="b"/>
            <a:pathLst>
              <a:path w="2224505" h="2180015">
                <a:moveTo>
                  <a:pt x="0" y="0"/>
                </a:moveTo>
                <a:lnTo>
                  <a:pt x="2224505" y="0"/>
                </a:lnTo>
                <a:lnTo>
                  <a:pt x="2224505" y="2180015"/>
                </a:lnTo>
                <a:lnTo>
                  <a:pt x="0" y="218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007E11CC-3DE1-43C3-BACB-723111714511}"/>
              </a:ext>
            </a:extLst>
          </p:cNvPr>
          <p:cNvSpPr/>
          <p:nvPr/>
        </p:nvSpPr>
        <p:spPr>
          <a:xfrm>
            <a:off x="1496342" y="636559"/>
            <a:ext cx="1610039" cy="635575"/>
          </a:xfrm>
          <a:custGeom>
            <a:avLst/>
            <a:gdLst/>
            <a:ahLst/>
            <a:cxnLst/>
            <a:rect l="l" t="t" r="r" b="b"/>
            <a:pathLst>
              <a:path w="2341887" h="855853">
                <a:moveTo>
                  <a:pt x="0" y="0"/>
                </a:moveTo>
                <a:lnTo>
                  <a:pt x="2341887" y="0"/>
                </a:lnTo>
                <a:lnTo>
                  <a:pt x="2341887" y="855853"/>
                </a:lnTo>
                <a:lnTo>
                  <a:pt x="0" y="855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D6BCB2BD-0B70-46D0-BCA4-EA9E8F231B20}"/>
              </a:ext>
            </a:extLst>
          </p:cNvPr>
          <p:cNvSpPr/>
          <p:nvPr/>
        </p:nvSpPr>
        <p:spPr>
          <a:xfrm rot="-1413341">
            <a:off x="389607" y="4143985"/>
            <a:ext cx="458127" cy="793358"/>
          </a:xfrm>
          <a:custGeom>
            <a:avLst/>
            <a:gdLst/>
            <a:ahLst/>
            <a:cxnLst/>
            <a:rect l="l" t="t" r="r" b="b"/>
            <a:pathLst>
              <a:path w="978340" h="1446470">
                <a:moveTo>
                  <a:pt x="0" y="0"/>
                </a:moveTo>
                <a:lnTo>
                  <a:pt x="978340" y="0"/>
                </a:lnTo>
                <a:lnTo>
                  <a:pt x="978340" y="1446471"/>
                </a:lnTo>
                <a:lnTo>
                  <a:pt x="0" y="14464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0629BF-21C3-4F24-97AD-A9A804D97481}"/>
              </a:ext>
            </a:extLst>
          </p:cNvPr>
          <p:cNvSpPr/>
          <p:nvPr/>
        </p:nvSpPr>
        <p:spPr>
          <a:xfrm rot="1774378">
            <a:off x="-243081" y="6060047"/>
            <a:ext cx="2322490" cy="300379"/>
          </a:xfrm>
          <a:custGeom>
            <a:avLst/>
            <a:gdLst/>
            <a:ahLst/>
            <a:cxnLst/>
            <a:rect l="l" t="t" r="r" b="b"/>
            <a:pathLst>
              <a:path w="4868585" h="566526">
                <a:moveTo>
                  <a:pt x="0" y="0"/>
                </a:moveTo>
                <a:lnTo>
                  <a:pt x="4868585" y="0"/>
                </a:lnTo>
                <a:lnTo>
                  <a:pt x="4868585" y="566527"/>
                </a:lnTo>
                <a:lnTo>
                  <a:pt x="0" y="5665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">
            <a:extLst>
              <a:ext uri="{FF2B5EF4-FFF2-40B4-BE49-F238E27FC236}">
                <a16:creationId xmlns:a16="http://schemas.microsoft.com/office/drawing/2014/main" id="{B7EEBD67-C32E-4153-99EF-D47B756BBC6F}"/>
              </a:ext>
            </a:extLst>
          </p:cNvPr>
          <p:cNvSpPr/>
          <p:nvPr/>
        </p:nvSpPr>
        <p:spPr>
          <a:xfrm rot="-1983462" flipH="1">
            <a:off x="10955277" y="1756445"/>
            <a:ext cx="470339" cy="805268"/>
          </a:xfrm>
          <a:custGeom>
            <a:avLst/>
            <a:gdLst/>
            <a:ahLst/>
            <a:cxnLst/>
            <a:rect l="l" t="t" r="r" b="b"/>
            <a:pathLst>
              <a:path w="978340" h="1446470">
                <a:moveTo>
                  <a:pt x="978340" y="0"/>
                </a:moveTo>
                <a:lnTo>
                  <a:pt x="0" y="0"/>
                </a:lnTo>
                <a:lnTo>
                  <a:pt x="0" y="1446470"/>
                </a:lnTo>
                <a:lnTo>
                  <a:pt x="978340" y="1446470"/>
                </a:lnTo>
                <a:lnTo>
                  <a:pt x="9783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A3C84FAE-F33E-4EA2-B309-7E04682236B4}"/>
              </a:ext>
            </a:extLst>
          </p:cNvPr>
          <p:cNvSpPr/>
          <p:nvPr/>
        </p:nvSpPr>
        <p:spPr>
          <a:xfrm>
            <a:off x="10834777" y="5445955"/>
            <a:ext cx="1097776" cy="1173474"/>
          </a:xfrm>
          <a:custGeom>
            <a:avLst/>
            <a:gdLst/>
            <a:ahLst/>
            <a:cxnLst/>
            <a:rect l="l" t="t" r="r" b="b"/>
            <a:pathLst>
              <a:path w="1798627" h="1955029">
                <a:moveTo>
                  <a:pt x="0" y="0"/>
                </a:moveTo>
                <a:lnTo>
                  <a:pt x="1798627" y="0"/>
                </a:lnTo>
                <a:lnTo>
                  <a:pt x="1798627" y="1955029"/>
                </a:lnTo>
                <a:lnTo>
                  <a:pt x="0" y="19550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F1892C47-3BF4-4019-9DE4-E0F1C1632932}"/>
              </a:ext>
            </a:extLst>
          </p:cNvPr>
          <p:cNvSpPr/>
          <p:nvPr/>
        </p:nvSpPr>
        <p:spPr>
          <a:xfrm>
            <a:off x="10705238" y="432940"/>
            <a:ext cx="1057607" cy="635576"/>
          </a:xfrm>
          <a:custGeom>
            <a:avLst/>
            <a:gdLst/>
            <a:ahLst/>
            <a:cxnLst/>
            <a:rect l="l" t="t" r="r" b="b"/>
            <a:pathLst>
              <a:path w="1269827" h="808072">
                <a:moveTo>
                  <a:pt x="0" y="0"/>
                </a:moveTo>
                <a:lnTo>
                  <a:pt x="1269828" y="0"/>
                </a:lnTo>
                <a:lnTo>
                  <a:pt x="1269828" y="808072"/>
                </a:lnTo>
                <a:lnTo>
                  <a:pt x="0" y="8080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0DEFD518-C722-458F-BCED-3454D3FAB10D}"/>
              </a:ext>
            </a:extLst>
          </p:cNvPr>
          <p:cNvSpPr/>
          <p:nvPr/>
        </p:nvSpPr>
        <p:spPr>
          <a:xfrm>
            <a:off x="8954218" y="394337"/>
            <a:ext cx="1155940" cy="484443"/>
          </a:xfrm>
          <a:custGeom>
            <a:avLst/>
            <a:gdLst/>
            <a:ahLst/>
            <a:cxnLst/>
            <a:rect l="l" t="t" r="r" b="b"/>
            <a:pathLst>
              <a:path w="2650493" h="968635">
                <a:moveTo>
                  <a:pt x="0" y="0"/>
                </a:moveTo>
                <a:lnTo>
                  <a:pt x="2650493" y="0"/>
                </a:lnTo>
                <a:lnTo>
                  <a:pt x="2650493" y="968635"/>
                </a:lnTo>
                <a:lnTo>
                  <a:pt x="0" y="968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9B20E73-ABF6-43D2-9B41-299CC29EA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68"/>
          <a:stretch/>
        </p:blipFill>
        <p:spPr>
          <a:xfrm>
            <a:off x="974898" y="1050027"/>
            <a:ext cx="7580483" cy="551945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A90D86C-8064-4E28-92ED-EFCB850385CA}"/>
              </a:ext>
            </a:extLst>
          </p:cNvPr>
          <p:cNvSpPr/>
          <p:nvPr/>
        </p:nvSpPr>
        <p:spPr>
          <a:xfrm>
            <a:off x="1104523" y="2625505"/>
            <a:ext cx="7342360" cy="1620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003082B-A247-4B4D-A55A-E0813CF5F361}"/>
              </a:ext>
            </a:extLst>
          </p:cNvPr>
          <p:cNvSpPr txBox="1"/>
          <p:nvPr/>
        </p:nvSpPr>
        <p:spPr>
          <a:xfrm>
            <a:off x="8576508" y="2921168"/>
            <a:ext cx="3277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未達該系檢定標準無法報名該學系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02E6B4D-7848-459D-AD54-81AD90AFAE89}"/>
              </a:ext>
            </a:extLst>
          </p:cNvPr>
          <p:cNvSpPr txBox="1"/>
          <p:nvPr/>
        </p:nvSpPr>
        <p:spPr>
          <a:xfrm>
            <a:off x="854043" y="371192"/>
            <a:ext cx="900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點選校系</a:t>
            </a:r>
            <a:r>
              <a:rPr lang="zh-TW" altLang="en-US" sz="3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明細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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系統顯示該校系檢定標準及評估結果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E68B3BC-E8F4-484D-B238-D5E1D8354BAE}"/>
              </a:ext>
            </a:extLst>
          </p:cNvPr>
          <p:cNvGrpSpPr/>
          <p:nvPr/>
        </p:nvGrpSpPr>
        <p:grpSpPr>
          <a:xfrm>
            <a:off x="0" y="-1"/>
            <a:ext cx="12192000" cy="6858000"/>
            <a:chOff x="0" y="0"/>
            <a:chExt cx="12192000" cy="68580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A71E5FE-3113-49F4-B260-35A84CB14FF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5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E48F6C9-4168-4BD3-A514-851DD329D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4076" r="4754" b="4768"/>
            <a:stretch/>
          </p:blipFill>
          <p:spPr>
            <a:xfrm>
              <a:off x="1368425" y="1476695"/>
              <a:ext cx="9455150" cy="3904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80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9B20E73-ABF6-43D2-9B41-299CC29EA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68"/>
          <a:stretch/>
        </p:blipFill>
        <p:spPr>
          <a:xfrm>
            <a:off x="974898" y="1050027"/>
            <a:ext cx="7580483" cy="551945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83D2853-80C9-428E-8E4D-7138746B157C}"/>
              </a:ext>
            </a:extLst>
          </p:cNvPr>
          <p:cNvSpPr txBox="1"/>
          <p:nvPr/>
        </p:nvSpPr>
        <p:spPr>
          <a:xfrm>
            <a:off x="4608213" y="3654734"/>
            <a:ext cx="3648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3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選取此校系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，將該校系加入</a:t>
            </a:r>
            <a:r>
              <a:rPr lang="zh-TW" altLang="en-US" sz="3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暫存志願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A90D86C-8064-4E28-92ED-EFCB850385CA}"/>
              </a:ext>
            </a:extLst>
          </p:cNvPr>
          <p:cNvSpPr/>
          <p:nvPr/>
        </p:nvSpPr>
        <p:spPr>
          <a:xfrm>
            <a:off x="1093959" y="4753068"/>
            <a:ext cx="7342360" cy="17337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003082B-A247-4B4D-A55A-E0813CF5F361}"/>
              </a:ext>
            </a:extLst>
          </p:cNvPr>
          <p:cNvSpPr txBox="1"/>
          <p:nvPr/>
        </p:nvSpPr>
        <p:spPr>
          <a:xfrm>
            <a:off x="8674442" y="4881273"/>
            <a:ext cx="3277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檢定標準</a:t>
            </a:r>
            <a:r>
              <a:rPr lang="zh-TW" altLang="en-US" sz="3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，無論評估結果為何都可</a:t>
            </a:r>
            <a:r>
              <a:rPr lang="zh-TW" altLang="en-US" sz="30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選取此學系</a:t>
            </a:r>
            <a:endParaRPr lang="zh-TW" altLang="en-US" sz="3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CD40420-8D93-424E-93B1-E6C1AC1144FC}"/>
              </a:ext>
            </a:extLst>
          </p:cNvPr>
          <p:cNvSpPr/>
          <p:nvPr/>
        </p:nvSpPr>
        <p:spPr>
          <a:xfrm>
            <a:off x="1176950" y="4255129"/>
            <a:ext cx="1122630" cy="41526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04FA1BCB-62B1-42F9-8C9B-7B6A2D48682F}"/>
              </a:ext>
            </a:extLst>
          </p:cNvPr>
          <p:cNvSpPr/>
          <p:nvPr/>
        </p:nvSpPr>
        <p:spPr>
          <a:xfrm>
            <a:off x="679010" y="4286816"/>
            <a:ext cx="414949" cy="35189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640BAAB-9AA9-428E-A011-130872189A19}"/>
              </a:ext>
            </a:extLst>
          </p:cNvPr>
          <p:cNvSpPr txBox="1"/>
          <p:nvPr/>
        </p:nvSpPr>
        <p:spPr>
          <a:xfrm>
            <a:off x="262578" y="218581"/>
            <a:ext cx="314152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暫存志願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B1F8FEC-64C4-49DD-A3C9-208A80DE8191}"/>
              </a:ext>
            </a:extLst>
          </p:cNvPr>
          <p:cNvSpPr/>
          <p:nvPr/>
        </p:nvSpPr>
        <p:spPr>
          <a:xfrm>
            <a:off x="8787899" y="333839"/>
            <a:ext cx="1269827" cy="808072"/>
          </a:xfrm>
          <a:custGeom>
            <a:avLst/>
            <a:gdLst/>
            <a:ahLst/>
            <a:cxnLst/>
            <a:rect l="l" t="t" r="r" b="b"/>
            <a:pathLst>
              <a:path w="1269827" h="808072">
                <a:moveTo>
                  <a:pt x="0" y="0"/>
                </a:moveTo>
                <a:lnTo>
                  <a:pt x="1269828" y="0"/>
                </a:lnTo>
                <a:lnTo>
                  <a:pt x="1269828" y="808072"/>
                </a:lnTo>
                <a:lnTo>
                  <a:pt x="0" y="8080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EC4EFED8-EDDA-4FBC-8ABD-B2B3504D3836}"/>
              </a:ext>
            </a:extLst>
          </p:cNvPr>
          <p:cNvSpPr/>
          <p:nvPr/>
        </p:nvSpPr>
        <p:spPr>
          <a:xfrm>
            <a:off x="10361436" y="2223815"/>
            <a:ext cx="1466405" cy="2529253"/>
          </a:xfrm>
          <a:custGeom>
            <a:avLst/>
            <a:gdLst/>
            <a:ahLst/>
            <a:cxnLst/>
            <a:rect l="l" t="t" r="r" b="b"/>
            <a:pathLst>
              <a:path w="2057731" h="3378364">
                <a:moveTo>
                  <a:pt x="0" y="0"/>
                </a:moveTo>
                <a:lnTo>
                  <a:pt x="2057730" y="0"/>
                </a:lnTo>
                <a:lnTo>
                  <a:pt x="2057730" y="3378363"/>
                </a:lnTo>
                <a:lnTo>
                  <a:pt x="0" y="3378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4531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>
            <a:extLst>
              <a:ext uri="{FF2B5EF4-FFF2-40B4-BE49-F238E27FC236}">
                <a16:creationId xmlns:a16="http://schemas.microsoft.com/office/drawing/2014/main" id="{25222F34-F58C-4EDD-9789-DBB457101220}"/>
              </a:ext>
            </a:extLst>
          </p:cNvPr>
          <p:cNvSpPr txBox="1"/>
          <p:nvPr/>
        </p:nvSpPr>
        <p:spPr>
          <a:xfrm>
            <a:off x="262578" y="218581"/>
            <a:ext cx="534151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暫存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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正式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志願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478E903-C1C0-4694-B0FA-BBD03441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93" y="1160154"/>
            <a:ext cx="8475550" cy="537380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9C691E1-286C-4F06-9EBE-2A12CF1B6AE6}"/>
              </a:ext>
            </a:extLst>
          </p:cNvPr>
          <p:cNvSpPr/>
          <p:nvPr/>
        </p:nvSpPr>
        <p:spPr>
          <a:xfrm>
            <a:off x="4867747" y="1160154"/>
            <a:ext cx="7046613" cy="1150123"/>
          </a:xfrm>
          <a:prstGeom prst="rect">
            <a:avLst/>
          </a:prstGeom>
          <a:solidFill>
            <a:srgbClr val="41545B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一定要將志願從</a:t>
            </a:r>
            <a:r>
              <a:rPr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暫存志願區</a:t>
            </a:r>
            <a:r>
              <a:rPr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移到</a:t>
            </a:r>
            <a:r>
              <a:rPr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選取正式志願區</a:t>
            </a:r>
            <a:r>
              <a:rPr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，才算儲存志願成功。</a:t>
            </a:r>
            <a:endParaRPr lang="en-US" altLang="zh-TW" sz="3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B220F5E-EE81-4F55-9F1A-36A538FB7860}"/>
              </a:ext>
            </a:extLst>
          </p:cNvPr>
          <p:cNvSpPr txBox="1"/>
          <p:nvPr/>
        </p:nvSpPr>
        <p:spPr>
          <a:xfrm>
            <a:off x="805760" y="5260063"/>
            <a:ext cx="2471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可以選擇很多個暫存志願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4E704ED-9664-4888-A55B-30B39ADEBB91}"/>
              </a:ext>
            </a:extLst>
          </p:cNvPr>
          <p:cNvSpPr txBox="1"/>
          <p:nvPr/>
        </p:nvSpPr>
        <p:spPr>
          <a:xfrm>
            <a:off x="5115208" y="5260062"/>
            <a:ext cx="2209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正式志願限</a:t>
            </a:r>
            <a:r>
              <a:rPr lang="en-US" altLang="zh-TW" sz="3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校系</a:t>
            </a: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F1FD5217-F239-43A2-9FF4-567C840466EE}"/>
              </a:ext>
            </a:extLst>
          </p:cNvPr>
          <p:cNvSpPr/>
          <p:nvPr/>
        </p:nvSpPr>
        <p:spPr>
          <a:xfrm rot="5400000">
            <a:off x="4085377" y="4610481"/>
            <a:ext cx="457199" cy="344032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6103A38-CDD0-4525-80D7-AD9E2F70E5CA}"/>
              </a:ext>
            </a:extLst>
          </p:cNvPr>
          <p:cNvSpPr/>
          <p:nvPr/>
        </p:nvSpPr>
        <p:spPr>
          <a:xfrm>
            <a:off x="642798" y="1647730"/>
            <a:ext cx="1448554" cy="42551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A896626-AABB-46A5-ADB2-E1F234E5AFB2}"/>
              </a:ext>
            </a:extLst>
          </p:cNvPr>
          <p:cNvSpPr txBox="1"/>
          <p:nvPr/>
        </p:nvSpPr>
        <p:spPr>
          <a:xfrm>
            <a:off x="8990091" y="4752230"/>
            <a:ext cx="2924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系統開放時間內可隨意變動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F641EF9A-E904-46D8-BC77-D5435944AA32}"/>
              </a:ext>
            </a:extLst>
          </p:cNvPr>
          <p:cNvSpPr/>
          <p:nvPr/>
        </p:nvSpPr>
        <p:spPr>
          <a:xfrm>
            <a:off x="6587907" y="516047"/>
            <a:ext cx="736346" cy="67890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B5D5D42C-74F5-4460-BD23-3F5116FB79F2}"/>
              </a:ext>
            </a:extLst>
          </p:cNvPr>
          <p:cNvSpPr/>
          <p:nvPr/>
        </p:nvSpPr>
        <p:spPr>
          <a:xfrm>
            <a:off x="7725625" y="498648"/>
            <a:ext cx="736346" cy="67890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F5F40850-4494-4702-9A1D-17EE1DEC46E1}"/>
              </a:ext>
            </a:extLst>
          </p:cNvPr>
          <p:cNvSpPr/>
          <p:nvPr/>
        </p:nvSpPr>
        <p:spPr>
          <a:xfrm>
            <a:off x="8863343" y="463006"/>
            <a:ext cx="736346" cy="67890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0989EFAD-B133-4644-9CE9-0F5452119118}"/>
              </a:ext>
            </a:extLst>
          </p:cNvPr>
          <p:cNvSpPr/>
          <p:nvPr/>
        </p:nvSpPr>
        <p:spPr>
          <a:xfrm>
            <a:off x="11134249" y="5697846"/>
            <a:ext cx="878186" cy="950462"/>
          </a:xfrm>
          <a:custGeom>
            <a:avLst/>
            <a:gdLst/>
            <a:ahLst/>
            <a:cxnLst/>
            <a:rect l="l" t="t" r="r" b="b"/>
            <a:pathLst>
              <a:path w="1619963" h="1760830">
                <a:moveTo>
                  <a:pt x="0" y="0"/>
                </a:moveTo>
                <a:lnTo>
                  <a:pt x="1619964" y="0"/>
                </a:lnTo>
                <a:lnTo>
                  <a:pt x="1619964" y="1760830"/>
                </a:lnTo>
                <a:lnTo>
                  <a:pt x="0" y="1760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61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6651932-CFD1-4FCD-8AAE-D660B554D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93" y="1160154"/>
            <a:ext cx="8475550" cy="5373805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9A44AE25-3579-408E-856E-64244DBBA791}"/>
              </a:ext>
            </a:extLst>
          </p:cNvPr>
          <p:cNvSpPr txBox="1"/>
          <p:nvPr/>
        </p:nvSpPr>
        <p:spPr>
          <a:xfrm>
            <a:off x="262578" y="218581"/>
            <a:ext cx="6455093" cy="839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匯出志願校系</a:t>
            </a:r>
            <a:r>
              <a:rPr lang="en-US" altLang="zh-TW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36568-F51A-486D-A894-6F2A4C3BC402}"/>
              </a:ext>
            </a:extLst>
          </p:cNvPr>
          <p:cNvSpPr/>
          <p:nvPr/>
        </p:nvSpPr>
        <p:spPr>
          <a:xfrm>
            <a:off x="615636" y="2860895"/>
            <a:ext cx="2344847" cy="470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96AFA4F-C1D7-4A34-8094-8157B15485E7}"/>
              </a:ext>
            </a:extLst>
          </p:cNvPr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81AB090-990F-44A1-B8B1-5E555B252010}"/>
                </a:ext>
              </a:extLst>
            </p:cNvPr>
            <p:cNvSpPr/>
            <p:nvPr/>
          </p:nvSpPr>
          <p:spPr>
            <a:xfrm>
              <a:off x="0" y="-1"/>
              <a:ext cx="12192000" cy="6858000"/>
            </a:xfrm>
            <a:prstGeom prst="rect">
              <a:avLst/>
            </a:prstGeom>
            <a:solidFill>
              <a:schemeClr val="tx1">
                <a:alpha val="5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F8D24F5-8326-46BE-ADA5-A06DFA3FFE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5514"/>
            <a:stretch/>
          </p:blipFill>
          <p:spPr>
            <a:xfrm>
              <a:off x="615636" y="586356"/>
              <a:ext cx="11054281" cy="5945543"/>
            </a:xfrm>
            <a:prstGeom prst="rect">
              <a:avLst/>
            </a:prstGeom>
          </p:spPr>
        </p:pic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CCF72B7B-BEC7-4369-B121-0F45DEAB3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25" y="584296"/>
            <a:ext cx="11849149" cy="59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DE14C4-2236-4DF3-91A7-F0628E9757E2}"/>
              </a:ext>
            </a:extLst>
          </p:cNvPr>
          <p:cNvSpPr txBox="1">
            <a:spLocks/>
          </p:cNvSpPr>
          <p:nvPr/>
        </p:nvSpPr>
        <p:spPr>
          <a:xfrm>
            <a:off x="838200" y="491873"/>
            <a:ext cx="10515600" cy="102005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15DBA0-929E-4920-8A9E-054D65E8232F}"/>
              </a:ext>
            </a:extLst>
          </p:cNvPr>
          <p:cNvSpPr txBox="1">
            <a:spLocks/>
          </p:cNvSpPr>
          <p:nvPr/>
        </p:nvSpPr>
        <p:spPr>
          <a:xfrm>
            <a:off x="838200" y="1689823"/>
            <a:ext cx="10515600" cy="49180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系統上操作務必將志願從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暫存志願區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移到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選取正式志願區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，才算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儲存志願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成功。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系統選填志願時間為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即日起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~3/15(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中午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12:00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系統線上作業時間截止後，即不再受理任何變動或增減志願事宜。請同學於此時間內與家長、老師共同協商，確定志願再選填，以免影響自身權益。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等待繁星放榜同學仍請先進系統選填，待繁星錄取後由本組將報名志願刪除。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欲報名願景生同學請親洽試務組。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9AB8FA5D-288B-430E-86EE-773AE955216D}"/>
              </a:ext>
            </a:extLst>
          </p:cNvPr>
          <p:cNvSpPr/>
          <p:nvPr/>
        </p:nvSpPr>
        <p:spPr>
          <a:xfrm rot="-970666">
            <a:off x="-725512" y="308834"/>
            <a:ext cx="4924487" cy="366077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3"/>
                </a:lnTo>
                <a:lnTo>
                  <a:pt x="0" y="40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4BFCAB0A-BCF5-4D80-9B79-06F0B6E5914F}"/>
              </a:ext>
            </a:extLst>
          </p:cNvPr>
          <p:cNvSpPr/>
          <p:nvPr/>
        </p:nvSpPr>
        <p:spPr>
          <a:xfrm rot="-970666">
            <a:off x="7801342" y="6183089"/>
            <a:ext cx="4924487" cy="366077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3"/>
                </a:lnTo>
                <a:lnTo>
                  <a:pt x="0" y="40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92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008">
            <a:off x="685802" y="4036972"/>
            <a:ext cx="10820401" cy="0"/>
          </a:xfrm>
          <a:prstGeom prst="line">
            <a:avLst/>
          </a:prstGeom>
          <a:ln w="9525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18726" y="2369071"/>
            <a:ext cx="9693689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1"/>
              </a:lnSpc>
            </a:pPr>
            <a:r>
              <a:rPr lang="zh-TW" altLang="en-US" sz="933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科大申請系統說明</a:t>
            </a:r>
            <a:endParaRPr lang="en-US" sz="933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DCA7200-1F78-4FEC-BC1F-FE060F99FE32}"/>
              </a:ext>
            </a:extLst>
          </p:cNvPr>
          <p:cNvSpPr/>
          <p:nvPr/>
        </p:nvSpPr>
        <p:spPr>
          <a:xfrm>
            <a:off x="86264" y="106524"/>
            <a:ext cx="1599859" cy="1590821"/>
          </a:xfrm>
          <a:custGeom>
            <a:avLst/>
            <a:gdLst/>
            <a:ahLst/>
            <a:cxnLst/>
            <a:rect l="l" t="t" r="r" b="b"/>
            <a:pathLst>
              <a:path w="2224505" h="2180015">
                <a:moveTo>
                  <a:pt x="0" y="0"/>
                </a:moveTo>
                <a:lnTo>
                  <a:pt x="2224505" y="0"/>
                </a:lnTo>
                <a:lnTo>
                  <a:pt x="2224505" y="2180015"/>
                </a:lnTo>
                <a:lnTo>
                  <a:pt x="0" y="218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007E11CC-3DE1-43C3-BACB-723111714511}"/>
              </a:ext>
            </a:extLst>
          </p:cNvPr>
          <p:cNvSpPr/>
          <p:nvPr/>
        </p:nvSpPr>
        <p:spPr>
          <a:xfrm>
            <a:off x="1496342" y="636559"/>
            <a:ext cx="1610039" cy="635575"/>
          </a:xfrm>
          <a:custGeom>
            <a:avLst/>
            <a:gdLst/>
            <a:ahLst/>
            <a:cxnLst/>
            <a:rect l="l" t="t" r="r" b="b"/>
            <a:pathLst>
              <a:path w="2341887" h="855853">
                <a:moveTo>
                  <a:pt x="0" y="0"/>
                </a:moveTo>
                <a:lnTo>
                  <a:pt x="2341887" y="0"/>
                </a:lnTo>
                <a:lnTo>
                  <a:pt x="2341887" y="855853"/>
                </a:lnTo>
                <a:lnTo>
                  <a:pt x="0" y="855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D6BCB2BD-0B70-46D0-BCA4-EA9E8F231B20}"/>
              </a:ext>
            </a:extLst>
          </p:cNvPr>
          <p:cNvSpPr/>
          <p:nvPr/>
        </p:nvSpPr>
        <p:spPr>
          <a:xfrm rot="-1413341">
            <a:off x="389607" y="4143985"/>
            <a:ext cx="458127" cy="793358"/>
          </a:xfrm>
          <a:custGeom>
            <a:avLst/>
            <a:gdLst/>
            <a:ahLst/>
            <a:cxnLst/>
            <a:rect l="l" t="t" r="r" b="b"/>
            <a:pathLst>
              <a:path w="978340" h="1446470">
                <a:moveTo>
                  <a:pt x="0" y="0"/>
                </a:moveTo>
                <a:lnTo>
                  <a:pt x="978340" y="0"/>
                </a:lnTo>
                <a:lnTo>
                  <a:pt x="978340" y="1446471"/>
                </a:lnTo>
                <a:lnTo>
                  <a:pt x="0" y="14464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0629BF-21C3-4F24-97AD-A9A804D97481}"/>
              </a:ext>
            </a:extLst>
          </p:cNvPr>
          <p:cNvSpPr/>
          <p:nvPr/>
        </p:nvSpPr>
        <p:spPr>
          <a:xfrm rot="373864">
            <a:off x="-243081" y="6060047"/>
            <a:ext cx="2322490" cy="300379"/>
          </a:xfrm>
          <a:custGeom>
            <a:avLst/>
            <a:gdLst/>
            <a:ahLst/>
            <a:cxnLst/>
            <a:rect l="l" t="t" r="r" b="b"/>
            <a:pathLst>
              <a:path w="4868585" h="566526">
                <a:moveTo>
                  <a:pt x="0" y="0"/>
                </a:moveTo>
                <a:lnTo>
                  <a:pt x="4868585" y="0"/>
                </a:lnTo>
                <a:lnTo>
                  <a:pt x="4868585" y="566527"/>
                </a:lnTo>
                <a:lnTo>
                  <a:pt x="0" y="5665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">
            <a:extLst>
              <a:ext uri="{FF2B5EF4-FFF2-40B4-BE49-F238E27FC236}">
                <a16:creationId xmlns:a16="http://schemas.microsoft.com/office/drawing/2014/main" id="{B7EEBD67-C32E-4153-99EF-D47B756BBC6F}"/>
              </a:ext>
            </a:extLst>
          </p:cNvPr>
          <p:cNvSpPr/>
          <p:nvPr/>
        </p:nvSpPr>
        <p:spPr>
          <a:xfrm rot="-1983462" flipH="1">
            <a:off x="10955277" y="1756445"/>
            <a:ext cx="470339" cy="805268"/>
          </a:xfrm>
          <a:custGeom>
            <a:avLst/>
            <a:gdLst/>
            <a:ahLst/>
            <a:cxnLst/>
            <a:rect l="l" t="t" r="r" b="b"/>
            <a:pathLst>
              <a:path w="978340" h="1446470">
                <a:moveTo>
                  <a:pt x="978340" y="0"/>
                </a:moveTo>
                <a:lnTo>
                  <a:pt x="0" y="0"/>
                </a:lnTo>
                <a:lnTo>
                  <a:pt x="0" y="1446470"/>
                </a:lnTo>
                <a:lnTo>
                  <a:pt x="978340" y="1446470"/>
                </a:lnTo>
                <a:lnTo>
                  <a:pt x="9783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A3C84FAE-F33E-4EA2-B309-7E04682236B4}"/>
              </a:ext>
            </a:extLst>
          </p:cNvPr>
          <p:cNvSpPr/>
          <p:nvPr/>
        </p:nvSpPr>
        <p:spPr>
          <a:xfrm>
            <a:off x="10834777" y="5445955"/>
            <a:ext cx="1097776" cy="1173474"/>
          </a:xfrm>
          <a:custGeom>
            <a:avLst/>
            <a:gdLst/>
            <a:ahLst/>
            <a:cxnLst/>
            <a:rect l="l" t="t" r="r" b="b"/>
            <a:pathLst>
              <a:path w="1798627" h="1955029">
                <a:moveTo>
                  <a:pt x="0" y="0"/>
                </a:moveTo>
                <a:lnTo>
                  <a:pt x="1798627" y="0"/>
                </a:lnTo>
                <a:lnTo>
                  <a:pt x="1798627" y="1955029"/>
                </a:lnTo>
                <a:lnTo>
                  <a:pt x="0" y="19550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F1892C47-3BF4-4019-9DE4-E0F1C1632932}"/>
              </a:ext>
            </a:extLst>
          </p:cNvPr>
          <p:cNvSpPr/>
          <p:nvPr/>
        </p:nvSpPr>
        <p:spPr>
          <a:xfrm>
            <a:off x="10705238" y="432940"/>
            <a:ext cx="1057607" cy="635576"/>
          </a:xfrm>
          <a:custGeom>
            <a:avLst/>
            <a:gdLst/>
            <a:ahLst/>
            <a:cxnLst/>
            <a:rect l="l" t="t" r="r" b="b"/>
            <a:pathLst>
              <a:path w="1269827" h="808072">
                <a:moveTo>
                  <a:pt x="0" y="0"/>
                </a:moveTo>
                <a:lnTo>
                  <a:pt x="1269828" y="0"/>
                </a:lnTo>
                <a:lnTo>
                  <a:pt x="1269828" y="808072"/>
                </a:lnTo>
                <a:lnTo>
                  <a:pt x="0" y="8080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0DEFD518-C722-458F-BCED-3454D3FAB10D}"/>
              </a:ext>
            </a:extLst>
          </p:cNvPr>
          <p:cNvSpPr/>
          <p:nvPr/>
        </p:nvSpPr>
        <p:spPr>
          <a:xfrm>
            <a:off x="8954218" y="394337"/>
            <a:ext cx="1155940" cy="484443"/>
          </a:xfrm>
          <a:custGeom>
            <a:avLst/>
            <a:gdLst/>
            <a:ahLst/>
            <a:cxnLst/>
            <a:rect l="l" t="t" r="r" b="b"/>
            <a:pathLst>
              <a:path w="2650493" h="968635">
                <a:moveTo>
                  <a:pt x="0" y="0"/>
                </a:moveTo>
                <a:lnTo>
                  <a:pt x="2650493" y="0"/>
                </a:lnTo>
                <a:lnTo>
                  <a:pt x="2650493" y="968635"/>
                </a:lnTo>
                <a:lnTo>
                  <a:pt x="0" y="968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4028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04B4610A-4E04-41F4-BBB3-F2B1A0571B4B}"/>
              </a:ext>
            </a:extLst>
          </p:cNvPr>
          <p:cNvSpPr/>
          <p:nvPr/>
        </p:nvSpPr>
        <p:spPr>
          <a:xfrm rot="-330279">
            <a:off x="7973160" y="195736"/>
            <a:ext cx="4110098" cy="606353"/>
          </a:xfrm>
          <a:custGeom>
            <a:avLst/>
            <a:gdLst/>
            <a:ahLst/>
            <a:cxnLst/>
            <a:rect l="l" t="t" r="r" b="b"/>
            <a:pathLst>
              <a:path w="5708500" h="1016693">
                <a:moveTo>
                  <a:pt x="0" y="0"/>
                </a:moveTo>
                <a:lnTo>
                  <a:pt x="5708500" y="0"/>
                </a:lnTo>
                <a:lnTo>
                  <a:pt x="5708500" y="1016694"/>
                </a:lnTo>
                <a:lnTo>
                  <a:pt x="0" y="1016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4496" y="305982"/>
            <a:ext cx="314057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系統連結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BD05D38-CEA9-4C4C-B4AD-367E03016E23}"/>
              </a:ext>
            </a:extLst>
          </p:cNvPr>
          <p:cNvSpPr txBox="1"/>
          <p:nvPr/>
        </p:nvSpPr>
        <p:spPr>
          <a:xfrm>
            <a:off x="619699" y="1229312"/>
            <a:ext cx="10952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從學校官網【常用連結】、【近期熱門連結】登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入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帳號為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，預設密碼為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身分證末四碼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生日四碼共八碼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即日起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開放系統至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3/15(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中午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時止。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A2610809-E194-44C4-897B-3F504FF12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3089803"/>
            <a:ext cx="12192000" cy="3462215"/>
          </a:xfrm>
          <a:prstGeom prst="rect">
            <a:avLst/>
          </a:prstGeom>
        </p:spPr>
      </p:pic>
      <p:sp>
        <p:nvSpPr>
          <p:cNvPr id="26" name="箭號: 向右 25">
            <a:extLst>
              <a:ext uri="{FF2B5EF4-FFF2-40B4-BE49-F238E27FC236}">
                <a16:creationId xmlns:a16="http://schemas.microsoft.com/office/drawing/2014/main" id="{B1317063-DB21-4D0E-AD54-9C010067636E}"/>
              </a:ext>
            </a:extLst>
          </p:cNvPr>
          <p:cNvSpPr/>
          <p:nvPr/>
        </p:nvSpPr>
        <p:spPr>
          <a:xfrm>
            <a:off x="1725001" y="5773625"/>
            <a:ext cx="569624" cy="41406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A4C1C749-3CC5-460F-A4F8-E8BE7D5DEA67}"/>
              </a:ext>
            </a:extLst>
          </p:cNvPr>
          <p:cNvSpPr/>
          <p:nvPr/>
        </p:nvSpPr>
        <p:spPr>
          <a:xfrm>
            <a:off x="8866676" y="4317545"/>
            <a:ext cx="569624" cy="41406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970A8194-3BB4-4E53-8FE8-27D9E7862C4E}"/>
              </a:ext>
            </a:extLst>
          </p:cNvPr>
          <p:cNvSpPr/>
          <p:nvPr/>
        </p:nvSpPr>
        <p:spPr>
          <a:xfrm rot="20771536">
            <a:off x="270472" y="2307683"/>
            <a:ext cx="423251" cy="742339"/>
          </a:xfrm>
          <a:custGeom>
            <a:avLst/>
            <a:gdLst/>
            <a:ahLst/>
            <a:cxnLst/>
            <a:rect l="l" t="t" r="r" b="b"/>
            <a:pathLst>
              <a:path w="749024" h="1531462">
                <a:moveTo>
                  <a:pt x="0" y="0"/>
                </a:moveTo>
                <a:lnTo>
                  <a:pt x="749024" y="0"/>
                </a:lnTo>
                <a:lnTo>
                  <a:pt x="749024" y="1531462"/>
                </a:lnTo>
                <a:lnTo>
                  <a:pt x="0" y="1531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8361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>
            <a:extLst>
              <a:ext uri="{FF2B5EF4-FFF2-40B4-BE49-F238E27FC236}">
                <a16:creationId xmlns:a16="http://schemas.microsoft.com/office/drawing/2014/main" id="{905163AB-8977-4B0C-82AF-21FA932C18CB}"/>
              </a:ext>
            </a:extLst>
          </p:cNvPr>
          <p:cNvSpPr/>
          <p:nvPr/>
        </p:nvSpPr>
        <p:spPr>
          <a:xfrm>
            <a:off x="4974633" y="725049"/>
            <a:ext cx="1341560" cy="480419"/>
          </a:xfrm>
          <a:custGeom>
            <a:avLst/>
            <a:gdLst/>
            <a:ahLst/>
            <a:cxnLst/>
            <a:rect l="l" t="t" r="r" b="b"/>
            <a:pathLst>
              <a:path w="1523955" h="556936">
                <a:moveTo>
                  <a:pt x="0" y="0"/>
                </a:moveTo>
                <a:lnTo>
                  <a:pt x="1523955" y="0"/>
                </a:lnTo>
                <a:lnTo>
                  <a:pt x="1523955" y="556936"/>
                </a:lnTo>
                <a:lnTo>
                  <a:pt x="0" y="55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8BBB0FE-E64E-4FE9-8591-1FDE766FB5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5"/>
          <a:stretch/>
        </p:blipFill>
        <p:spPr>
          <a:xfrm>
            <a:off x="17755" y="1141911"/>
            <a:ext cx="12174245" cy="4417622"/>
          </a:xfrm>
          <a:prstGeom prst="rect">
            <a:avLst/>
          </a:prstGeom>
        </p:spPr>
      </p:pic>
      <p:sp>
        <p:nvSpPr>
          <p:cNvPr id="3" name="圓角矩形 4">
            <a:extLst>
              <a:ext uri="{FF2B5EF4-FFF2-40B4-BE49-F238E27FC236}">
                <a16:creationId xmlns:a16="http://schemas.microsoft.com/office/drawing/2014/main" id="{483565A2-D5F9-400B-97AE-A52D205EA91B}"/>
              </a:ext>
            </a:extLst>
          </p:cNvPr>
          <p:cNvSpPr/>
          <p:nvPr/>
        </p:nvSpPr>
        <p:spPr>
          <a:xfrm>
            <a:off x="0" y="2992398"/>
            <a:ext cx="688063" cy="32373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7">
            <a:extLst>
              <a:ext uri="{FF2B5EF4-FFF2-40B4-BE49-F238E27FC236}">
                <a16:creationId xmlns:a16="http://schemas.microsoft.com/office/drawing/2014/main" id="{B94857E3-8F48-4094-AF22-8BEBD1D32DB4}"/>
              </a:ext>
            </a:extLst>
          </p:cNvPr>
          <p:cNvSpPr/>
          <p:nvPr/>
        </p:nvSpPr>
        <p:spPr>
          <a:xfrm>
            <a:off x="8314021" y="3840262"/>
            <a:ext cx="636663" cy="26112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8">
            <a:extLst>
              <a:ext uri="{FF2B5EF4-FFF2-40B4-BE49-F238E27FC236}">
                <a16:creationId xmlns:a16="http://schemas.microsoft.com/office/drawing/2014/main" id="{845B2616-09F1-4B40-B00F-969327EAAAA5}"/>
              </a:ext>
            </a:extLst>
          </p:cNvPr>
          <p:cNvSpPr/>
          <p:nvPr/>
        </p:nvSpPr>
        <p:spPr>
          <a:xfrm>
            <a:off x="4023129" y="2483074"/>
            <a:ext cx="630314" cy="32074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8E43BA13-2FCC-4609-8214-4843D6054D92}"/>
              </a:ext>
            </a:extLst>
          </p:cNvPr>
          <p:cNvSpPr txBox="1"/>
          <p:nvPr/>
        </p:nvSpPr>
        <p:spPr>
          <a:xfrm>
            <a:off x="262579" y="218581"/>
            <a:ext cx="316420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97836CF-6379-4991-BAD5-B2B0AEACE949}"/>
              </a:ext>
            </a:extLst>
          </p:cNvPr>
          <p:cNvSpPr txBox="1"/>
          <p:nvPr/>
        </p:nvSpPr>
        <p:spPr>
          <a:xfrm>
            <a:off x="914400" y="5803271"/>
            <a:ext cx="1720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8AE124A-D1DF-4E34-B0A6-6879939AECDE}"/>
              </a:ext>
            </a:extLst>
          </p:cNvPr>
          <p:cNvSpPr/>
          <p:nvPr/>
        </p:nvSpPr>
        <p:spPr>
          <a:xfrm>
            <a:off x="2467582" y="5801472"/>
            <a:ext cx="20922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學校查詢</a:t>
            </a:r>
            <a:endParaRPr lang="zh-TW" altLang="en-US" sz="30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0DEF571-6560-4AF3-BEDA-8F0361DBF1DC}"/>
              </a:ext>
            </a:extLst>
          </p:cNvPr>
          <p:cNvSpPr/>
          <p:nvPr/>
        </p:nvSpPr>
        <p:spPr>
          <a:xfrm>
            <a:off x="4404361" y="5799673"/>
            <a:ext cx="20922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選入志願</a:t>
            </a:r>
            <a:endParaRPr lang="zh-TW" altLang="en-US" sz="300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FCA6DDF-61EE-4546-8D66-410297794A78}"/>
              </a:ext>
            </a:extLst>
          </p:cNvPr>
          <p:cNvSpPr/>
          <p:nvPr/>
        </p:nvSpPr>
        <p:spPr>
          <a:xfrm>
            <a:off x="9803751" y="127196"/>
            <a:ext cx="1900856" cy="655927"/>
          </a:xfrm>
          <a:custGeom>
            <a:avLst/>
            <a:gdLst/>
            <a:ahLst/>
            <a:cxnLst/>
            <a:rect l="l" t="t" r="r" b="b"/>
            <a:pathLst>
              <a:path w="2298045" h="839831">
                <a:moveTo>
                  <a:pt x="0" y="0"/>
                </a:moveTo>
                <a:lnTo>
                  <a:pt x="2298046" y="0"/>
                </a:lnTo>
                <a:lnTo>
                  <a:pt x="2298046" y="839831"/>
                </a:lnTo>
                <a:lnTo>
                  <a:pt x="0" y="839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533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4FC584-06D7-43EC-992A-083F51ED5A1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2005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2341EE-90E8-4665-8D10-D0DD394F7C6B}"/>
              </a:ext>
            </a:extLst>
          </p:cNvPr>
          <p:cNvSpPr txBox="1">
            <a:spLocks/>
          </p:cNvSpPr>
          <p:nvPr/>
        </p:nvSpPr>
        <p:spPr>
          <a:xfrm>
            <a:off x="838200" y="1907107"/>
            <a:ext cx="10515600" cy="40138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科大一人最多可填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系統選填志願時間為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即日起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~3/15(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中午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12:00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系統線上作業時間截止後，即不再受理任何變動或增減志願事宜。請同學於此時間內與家長、老師共同協商，確定志願再選填，以免影響自身權益。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等待繁星放榜同學仍請先進系統選填，待繁星錄取後由本組將報名志願刪除。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668340AE-6487-4DDA-9D22-995E02AF78F7}"/>
              </a:ext>
            </a:extLst>
          </p:cNvPr>
          <p:cNvSpPr/>
          <p:nvPr/>
        </p:nvSpPr>
        <p:spPr>
          <a:xfrm rot="-970666">
            <a:off x="-725512" y="308834"/>
            <a:ext cx="4924487" cy="366077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3"/>
                </a:lnTo>
                <a:lnTo>
                  <a:pt x="0" y="40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6857F1FB-F399-4FCC-873E-4EA23F907AC5}"/>
              </a:ext>
            </a:extLst>
          </p:cNvPr>
          <p:cNvSpPr/>
          <p:nvPr/>
        </p:nvSpPr>
        <p:spPr>
          <a:xfrm rot="-970666">
            <a:off x="7801342" y="6183089"/>
            <a:ext cx="4924487" cy="366077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3"/>
                </a:lnTo>
                <a:lnTo>
                  <a:pt x="0" y="40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805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15A1EC-B7AB-4195-B529-67448F6C15E9}"/>
              </a:ext>
            </a:extLst>
          </p:cNvPr>
          <p:cNvSpPr>
            <a:spLocks noChangeAspect="1"/>
          </p:cNvSpPr>
          <p:nvPr/>
        </p:nvSpPr>
        <p:spPr>
          <a:xfrm>
            <a:off x="281139" y="6091844"/>
            <a:ext cx="5130712" cy="503741"/>
          </a:xfrm>
          <a:custGeom>
            <a:avLst/>
            <a:gdLst/>
            <a:ahLst/>
            <a:cxnLst/>
            <a:rect l="l" t="t" r="r" b="b"/>
            <a:pathLst>
              <a:path w="8551152" h="839568">
                <a:moveTo>
                  <a:pt x="0" y="0"/>
                </a:moveTo>
                <a:lnTo>
                  <a:pt x="8551152" y="0"/>
                </a:lnTo>
                <a:lnTo>
                  <a:pt x="8551152" y="839568"/>
                </a:lnTo>
                <a:lnTo>
                  <a:pt x="0" y="83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C6C6A4C-17D2-4AC3-8197-D48E0EDDFE0C}"/>
              </a:ext>
            </a:extLst>
          </p:cNvPr>
          <p:cNvSpPr>
            <a:spLocks noChangeAspect="1"/>
          </p:cNvSpPr>
          <p:nvPr/>
        </p:nvSpPr>
        <p:spPr>
          <a:xfrm>
            <a:off x="6780151" y="6091844"/>
            <a:ext cx="5130691" cy="503741"/>
          </a:xfrm>
          <a:custGeom>
            <a:avLst/>
            <a:gdLst/>
            <a:ahLst/>
            <a:cxnLst/>
            <a:rect l="l" t="t" r="r" b="b"/>
            <a:pathLst>
              <a:path w="8551152" h="839568">
                <a:moveTo>
                  <a:pt x="0" y="0"/>
                </a:moveTo>
                <a:lnTo>
                  <a:pt x="8551152" y="0"/>
                </a:lnTo>
                <a:lnTo>
                  <a:pt x="8551152" y="839568"/>
                </a:lnTo>
                <a:lnTo>
                  <a:pt x="0" y="83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5A1A8636-4084-480F-92A3-F89022C7D13E}"/>
              </a:ext>
            </a:extLst>
          </p:cNvPr>
          <p:cNvSpPr>
            <a:spLocks noChangeAspect="1"/>
          </p:cNvSpPr>
          <p:nvPr/>
        </p:nvSpPr>
        <p:spPr>
          <a:xfrm rot="-4313484">
            <a:off x="4164869" y="5992897"/>
            <a:ext cx="3156940" cy="1205377"/>
          </a:xfrm>
          <a:custGeom>
            <a:avLst/>
            <a:gdLst/>
            <a:ahLst/>
            <a:cxnLst/>
            <a:rect l="l" t="t" r="r" b="b"/>
            <a:pathLst>
              <a:path w="4509914" h="1721967">
                <a:moveTo>
                  <a:pt x="0" y="0"/>
                </a:moveTo>
                <a:lnTo>
                  <a:pt x="4509914" y="0"/>
                </a:lnTo>
                <a:lnTo>
                  <a:pt x="4509914" y="1721967"/>
                </a:lnTo>
                <a:lnTo>
                  <a:pt x="0" y="17219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594EA0D-0F32-4356-855F-E2918973BA9A}"/>
              </a:ext>
            </a:extLst>
          </p:cNvPr>
          <p:cNvSpPr/>
          <p:nvPr/>
        </p:nvSpPr>
        <p:spPr>
          <a:xfrm>
            <a:off x="8084269" y="4892714"/>
            <a:ext cx="2014081" cy="285633"/>
          </a:xfrm>
          <a:custGeom>
            <a:avLst/>
            <a:gdLst/>
            <a:ahLst/>
            <a:cxnLst/>
            <a:rect l="l" t="t" r="r" b="b"/>
            <a:pathLst>
              <a:path w="2014081" h="285633">
                <a:moveTo>
                  <a:pt x="0" y="0"/>
                </a:moveTo>
                <a:lnTo>
                  <a:pt x="2014081" y="0"/>
                </a:lnTo>
                <a:lnTo>
                  <a:pt x="2014081" y="285633"/>
                </a:lnTo>
                <a:lnTo>
                  <a:pt x="0" y="285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6C941042-389F-4F5C-8D5D-1A2BECF6DEEA}"/>
              </a:ext>
            </a:extLst>
          </p:cNvPr>
          <p:cNvSpPr/>
          <p:nvPr/>
        </p:nvSpPr>
        <p:spPr>
          <a:xfrm>
            <a:off x="2093650" y="4892715"/>
            <a:ext cx="2014081" cy="285633"/>
          </a:xfrm>
          <a:custGeom>
            <a:avLst/>
            <a:gdLst/>
            <a:ahLst/>
            <a:cxnLst/>
            <a:rect l="l" t="t" r="r" b="b"/>
            <a:pathLst>
              <a:path w="2014081" h="285633">
                <a:moveTo>
                  <a:pt x="0" y="0"/>
                </a:moveTo>
                <a:lnTo>
                  <a:pt x="2014080" y="0"/>
                </a:lnTo>
                <a:lnTo>
                  <a:pt x="2014080" y="285633"/>
                </a:lnTo>
                <a:lnTo>
                  <a:pt x="0" y="285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D39B41D4-3398-489F-B829-582C94927CE3}"/>
              </a:ext>
            </a:extLst>
          </p:cNvPr>
          <p:cNvSpPr/>
          <p:nvPr/>
        </p:nvSpPr>
        <p:spPr>
          <a:xfrm>
            <a:off x="4592472" y="447675"/>
            <a:ext cx="1504144" cy="549696"/>
          </a:xfrm>
          <a:custGeom>
            <a:avLst/>
            <a:gdLst/>
            <a:ahLst/>
            <a:cxnLst/>
            <a:rect l="l" t="t" r="r" b="b"/>
            <a:pathLst>
              <a:path w="1504144" h="549696">
                <a:moveTo>
                  <a:pt x="0" y="0"/>
                </a:moveTo>
                <a:lnTo>
                  <a:pt x="1504144" y="0"/>
                </a:lnTo>
                <a:lnTo>
                  <a:pt x="1504144" y="549696"/>
                </a:lnTo>
                <a:lnTo>
                  <a:pt x="0" y="5496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8DDEEE63-1605-4EE0-846B-861E4FC7E49B}"/>
              </a:ext>
            </a:extLst>
          </p:cNvPr>
          <p:cNvSpPr/>
          <p:nvPr/>
        </p:nvSpPr>
        <p:spPr>
          <a:xfrm>
            <a:off x="10319096" y="3356002"/>
            <a:ext cx="1504144" cy="549696"/>
          </a:xfrm>
          <a:custGeom>
            <a:avLst/>
            <a:gdLst/>
            <a:ahLst/>
            <a:cxnLst/>
            <a:rect l="l" t="t" r="r" b="b"/>
            <a:pathLst>
              <a:path w="1504144" h="549696">
                <a:moveTo>
                  <a:pt x="0" y="0"/>
                </a:moveTo>
                <a:lnTo>
                  <a:pt x="1504144" y="0"/>
                </a:lnTo>
                <a:lnTo>
                  <a:pt x="1504144" y="549697"/>
                </a:lnTo>
                <a:lnTo>
                  <a:pt x="0" y="549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7C066C5F-0B80-4E3C-B889-B7C85405747D}"/>
              </a:ext>
            </a:extLst>
          </p:cNvPr>
          <p:cNvSpPr/>
          <p:nvPr/>
        </p:nvSpPr>
        <p:spPr>
          <a:xfrm>
            <a:off x="506756" y="1150862"/>
            <a:ext cx="2339739" cy="855068"/>
          </a:xfrm>
          <a:custGeom>
            <a:avLst/>
            <a:gdLst/>
            <a:ahLst/>
            <a:cxnLst/>
            <a:rect l="l" t="t" r="r" b="b"/>
            <a:pathLst>
              <a:path w="2339739" h="855068">
                <a:moveTo>
                  <a:pt x="0" y="0"/>
                </a:moveTo>
                <a:lnTo>
                  <a:pt x="2339739" y="0"/>
                </a:lnTo>
                <a:lnTo>
                  <a:pt x="2339739" y="855069"/>
                </a:lnTo>
                <a:lnTo>
                  <a:pt x="0" y="8550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6414A389-3D7D-48F3-AEA6-A54EACDF27EF}"/>
              </a:ext>
            </a:extLst>
          </p:cNvPr>
          <p:cNvSpPr/>
          <p:nvPr/>
        </p:nvSpPr>
        <p:spPr>
          <a:xfrm>
            <a:off x="9465385" y="312894"/>
            <a:ext cx="1872483" cy="1835034"/>
          </a:xfrm>
          <a:custGeom>
            <a:avLst/>
            <a:gdLst/>
            <a:ahLst/>
            <a:cxnLst/>
            <a:rect l="l" t="t" r="r" b="b"/>
            <a:pathLst>
              <a:path w="1872483" h="1835034">
                <a:moveTo>
                  <a:pt x="0" y="0"/>
                </a:moveTo>
                <a:lnTo>
                  <a:pt x="1872483" y="0"/>
                </a:lnTo>
                <a:lnTo>
                  <a:pt x="1872483" y="1835033"/>
                </a:lnTo>
                <a:lnTo>
                  <a:pt x="0" y="1835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1B27128-FA5E-4CCF-BA27-33F88BB4D989}"/>
              </a:ext>
            </a:extLst>
          </p:cNvPr>
          <p:cNvSpPr txBox="1"/>
          <p:nvPr/>
        </p:nvSpPr>
        <p:spPr>
          <a:xfrm>
            <a:off x="3462337" y="2488670"/>
            <a:ext cx="5267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報告完畢</a:t>
            </a:r>
          </a:p>
        </p:txBody>
      </p:sp>
    </p:spTree>
    <p:extLst>
      <p:ext uri="{BB962C8B-B14F-4D97-AF65-F5344CB8AC3E}">
        <p14:creationId xmlns:p14="http://schemas.microsoft.com/office/powerpoint/2010/main" val="76790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04B4610A-4E04-41F4-BBB3-F2B1A0571B4B}"/>
              </a:ext>
            </a:extLst>
          </p:cNvPr>
          <p:cNvSpPr/>
          <p:nvPr/>
        </p:nvSpPr>
        <p:spPr>
          <a:xfrm rot="-330279">
            <a:off x="7973160" y="195736"/>
            <a:ext cx="4110098" cy="606353"/>
          </a:xfrm>
          <a:custGeom>
            <a:avLst/>
            <a:gdLst/>
            <a:ahLst/>
            <a:cxnLst/>
            <a:rect l="l" t="t" r="r" b="b"/>
            <a:pathLst>
              <a:path w="5708500" h="1016693">
                <a:moveTo>
                  <a:pt x="0" y="0"/>
                </a:moveTo>
                <a:lnTo>
                  <a:pt x="5708500" y="0"/>
                </a:lnTo>
                <a:lnTo>
                  <a:pt x="5708500" y="1016694"/>
                </a:lnTo>
                <a:lnTo>
                  <a:pt x="0" y="1016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4496" y="305982"/>
            <a:ext cx="314057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系統連結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BD05D38-CEA9-4C4C-B4AD-367E03016E23}"/>
              </a:ext>
            </a:extLst>
          </p:cNvPr>
          <p:cNvSpPr txBox="1"/>
          <p:nvPr/>
        </p:nvSpPr>
        <p:spPr>
          <a:xfrm>
            <a:off x="619699" y="1229312"/>
            <a:ext cx="10952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從學校官網【常用連結】、【近期熱門連結】登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入 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帳號為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，預設密碼為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身分證末四碼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生日四碼共八碼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即日起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開放系統至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3/15(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中午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時止。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A2610809-E194-44C4-897B-3F504FF12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3089803"/>
            <a:ext cx="12192000" cy="3462215"/>
          </a:xfrm>
          <a:prstGeom prst="rect">
            <a:avLst/>
          </a:prstGeom>
        </p:spPr>
      </p:pic>
      <p:sp>
        <p:nvSpPr>
          <p:cNvPr id="26" name="箭號: 向右 25">
            <a:extLst>
              <a:ext uri="{FF2B5EF4-FFF2-40B4-BE49-F238E27FC236}">
                <a16:creationId xmlns:a16="http://schemas.microsoft.com/office/drawing/2014/main" id="{B1317063-DB21-4D0E-AD54-9C010067636E}"/>
              </a:ext>
            </a:extLst>
          </p:cNvPr>
          <p:cNvSpPr/>
          <p:nvPr/>
        </p:nvSpPr>
        <p:spPr>
          <a:xfrm>
            <a:off x="1725001" y="5773625"/>
            <a:ext cx="569624" cy="41406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A4C1C749-3CC5-460F-A4F8-E8BE7D5DEA67}"/>
              </a:ext>
            </a:extLst>
          </p:cNvPr>
          <p:cNvSpPr/>
          <p:nvPr/>
        </p:nvSpPr>
        <p:spPr>
          <a:xfrm>
            <a:off x="8866676" y="4317545"/>
            <a:ext cx="569624" cy="41406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970A8194-3BB4-4E53-8FE8-27D9E7862C4E}"/>
              </a:ext>
            </a:extLst>
          </p:cNvPr>
          <p:cNvSpPr/>
          <p:nvPr/>
        </p:nvSpPr>
        <p:spPr>
          <a:xfrm rot="20771536">
            <a:off x="270472" y="2307683"/>
            <a:ext cx="423251" cy="742339"/>
          </a:xfrm>
          <a:custGeom>
            <a:avLst/>
            <a:gdLst/>
            <a:ahLst/>
            <a:cxnLst/>
            <a:rect l="l" t="t" r="r" b="b"/>
            <a:pathLst>
              <a:path w="749024" h="1531462">
                <a:moveTo>
                  <a:pt x="0" y="0"/>
                </a:moveTo>
                <a:lnTo>
                  <a:pt x="749024" y="0"/>
                </a:lnTo>
                <a:lnTo>
                  <a:pt x="749024" y="1531462"/>
                </a:lnTo>
                <a:lnTo>
                  <a:pt x="0" y="1531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5B216B65-5302-4D15-B029-9758EBC0278A}"/>
              </a:ext>
            </a:extLst>
          </p:cNvPr>
          <p:cNvSpPr/>
          <p:nvPr/>
        </p:nvSpPr>
        <p:spPr>
          <a:xfrm rot="1741100">
            <a:off x="-572230" y="5858728"/>
            <a:ext cx="3450085" cy="447754"/>
          </a:xfrm>
          <a:custGeom>
            <a:avLst/>
            <a:gdLst/>
            <a:ahLst/>
            <a:cxnLst/>
            <a:rect l="l" t="t" r="r" b="b"/>
            <a:pathLst>
              <a:path w="6196717" h="608405">
                <a:moveTo>
                  <a:pt x="0" y="0"/>
                </a:moveTo>
                <a:lnTo>
                  <a:pt x="6196717" y="0"/>
                </a:lnTo>
                <a:lnTo>
                  <a:pt x="6196717" y="608405"/>
                </a:lnTo>
                <a:lnTo>
                  <a:pt x="0" y="608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5966EB1-035B-41C9-A4CD-F3ACDB0200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99" y="1030541"/>
            <a:ext cx="10427802" cy="561934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9753" y="208112"/>
            <a:ext cx="320719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登入畫面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5D734FB-DFDC-428A-8E04-B675262F5E0C}"/>
              </a:ext>
            </a:extLst>
          </p:cNvPr>
          <p:cNvSpPr txBox="1"/>
          <p:nvPr/>
        </p:nvSpPr>
        <p:spPr>
          <a:xfrm>
            <a:off x="9771789" y="3613992"/>
            <a:ext cx="14736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選擇學校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F166B1C-A16D-46BD-89EC-4FCD1F5ED85D}"/>
              </a:ext>
            </a:extLst>
          </p:cNvPr>
          <p:cNvSpPr txBox="1"/>
          <p:nvPr/>
        </p:nvSpPr>
        <p:spPr>
          <a:xfrm>
            <a:off x="9771789" y="3998712"/>
            <a:ext cx="17755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帳號：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117523C-89C6-408B-9145-AEF6464E0F44}"/>
              </a:ext>
            </a:extLst>
          </p:cNvPr>
          <p:cNvSpPr txBox="1"/>
          <p:nvPr/>
        </p:nvSpPr>
        <p:spPr>
          <a:xfrm>
            <a:off x="9771789" y="4361967"/>
            <a:ext cx="2399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密碼：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身分證後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生日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03D5ABAE-C622-46A7-8695-98C8FE1BE9CD}"/>
              </a:ext>
            </a:extLst>
          </p:cNvPr>
          <p:cNvSpPr/>
          <p:nvPr/>
        </p:nvSpPr>
        <p:spPr>
          <a:xfrm>
            <a:off x="8813384" y="4023772"/>
            <a:ext cx="688063" cy="5443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81B8138-A989-43AE-9EA8-EBC324996F17}"/>
              </a:ext>
            </a:extLst>
          </p:cNvPr>
          <p:cNvSpPr/>
          <p:nvPr/>
        </p:nvSpPr>
        <p:spPr>
          <a:xfrm rot="677336">
            <a:off x="8944577" y="488571"/>
            <a:ext cx="2906110" cy="412139"/>
          </a:xfrm>
          <a:custGeom>
            <a:avLst/>
            <a:gdLst/>
            <a:ahLst/>
            <a:cxnLst/>
            <a:rect l="l" t="t" r="r" b="b"/>
            <a:pathLst>
              <a:path w="2906110" h="412139">
                <a:moveTo>
                  <a:pt x="0" y="0"/>
                </a:moveTo>
                <a:lnTo>
                  <a:pt x="2906110" y="0"/>
                </a:lnTo>
                <a:lnTo>
                  <a:pt x="2906110" y="412139"/>
                </a:lnTo>
                <a:lnTo>
                  <a:pt x="0" y="4121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圖片 58">
            <a:extLst>
              <a:ext uri="{FF2B5EF4-FFF2-40B4-BE49-F238E27FC236}">
                <a16:creationId xmlns:a16="http://schemas.microsoft.com/office/drawing/2014/main" id="{A10422EB-393F-4F40-97C9-7A21C2940F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532"/>
          <a:stretch/>
        </p:blipFill>
        <p:spPr>
          <a:xfrm>
            <a:off x="274025" y="280503"/>
            <a:ext cx="9930671" cy="6102344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581F6A35-4D41-40AF-A9EA-8B8E890A2EF7}"/>
              </a:ext>
            </a:extLst>
          </p:cNvPr>
          <p:cNvSpPr/>
          <p:nvPr/>
        </p:nvSpPr>
        <p:spPr>
          <a:xfrm>
            <a:off x="10886909" y="-643807"/>
            <a:ext cx="1305091" cy="2463082"/>
          </a:xfrm>
          <a:custGeom>
            <a:avLst/>
            <a:gdLst/>
            <a:ahLst/>
            <a:cxnLst/>
            <a:rect l="l" t="t" r="r" b="b"/>
            <a:pathLst>
              <a:path w="2057731" h="3378364">
                <a:moveTo>
                  <a:pt x="0" y="0"/>
                </a:moveTo>
                <a:lnTo>
                  <a:pt x="2057730" y="0"/>
                </a:lnTo>
                <a:lnTo>
                  <a:pt x="2057730" y="3378363"/>
                </a:lnTo>
                <a:lnTo>
                  <a:pt x="0" y="3378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60" name="圖片 59">
            <a:extLst>
              <a:ext uri="{FF2B5EF4-FFF2-40B4-BE49-F238E27FC236}">
                <a16:creationId xmlns:a16="http://schemas.microsoft.com/office/drawing/2014/main" id="{558D38D6-7121-4B17-939F-D58C6CC5F9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518" y="1220793"/>
            <a:ext cx="8797894" cy="6233844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1B143BB5-F0F0-4C8C-9470-108A6DB75E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806" y="755656"/>
            <a:ext cx="8511168" cy="6102344"/>
          </a:xfrm>
          <a:prstGeom prst="rect">
            <a:avLst/>
          </a:prstGeom>
        </p:spPr>
      </p:pic>
      <p:sp>
        <p:nvSpPr>
          <p:cNvPr id="62" name="AutoShape 5">
            <a:extLst>
              <a:ext uri="{FF2B5EF4-FFF2-40B4-BE49-F238E27FC236}">
                <a16:creationId xmlns:a16="http://schemas.microsoft.com/office/drawing/2014/main" id="{D8F27268-AF9F-4E34-920F-EA95A5444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358" y="4625266"/>
            <a:ext cx="402195" cy="479394"/>
          </a:xfrm>
          <a:prstGeom prst="flowChartAlternateProcess">
            <a:avLst/>
          </a:prstGeom>
          <a:noFill/>
          <a:ln w="5397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3" name="AutoShape 9">
            <a:extLst>
              <a:ext uri="{FF2B5EF4-FFF2-40B4-BE49-F238E27FC236}">
                <a16:creationId xmlns:a16="http://schemas.microsoft.com/office/drawing/2014/main" id="{403FE0C5-1D20-4F58-87BA-2D3E526E0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975" y="5443053"/>
            <a:ext cx="445466" cy="388307"/>
          </a:xfrm>
          <a:prstGeom prst="flowChartAlternateProcess">
            <a:avLst/>
          </a:prstGeom>
          <a:noFill/>
          <a:ln w="5397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</a:p>
        </p:txBody>
      </p:sp>
      <p:sp>
        <p:nvSpPr>
          <p:cNvPr id="64" name="Rectangle 8">
            <a:extLst>
              <a:ext uri="{FF2B5EF4-FFF2-40B4-BE49-F238E27FC236}">
                <a16:creationId xmlns:a16="http://schemas.microsoft.com/office/drawing/2014/main" id="{55A4AF45-1247-4F9C-8436-AC2A7FCEA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388" y="6102344"/>
            <a:ext cx="1174386" cy="561006"/>
          </a:xfrm>
          <a:prstGeom prst="rect">
            <a:avLst/>
          </a:prstGeom>
          <a:noFill/>
          <a:ln w="5397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5" name="TextBox 4">
            <a:extLst>
              <a:ext uri="{FF2B5EF4-FFF2-40B4-BE49-F238E27FC236}">
                <a16:creationId xmlns:a16="http://schemas.microsoft.com/office/drawing/2014/main" id="{BB3FD7C0-CC91-4EE3-ABE4-0857B2EF02C4}"/>
              </a:ext>
            </a:extLst>
          </p:cNvPr>
          <p:cNvSpPr txBox="1"/>
          <p:nvPr/>
        </p:nvSpPr>
        <p:spPr>
          <a:xfrm>
            <a:off x="257337" y="280503"/>
            <a:ext cx="320719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校系分析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>
            <a:extLst>
              <a:ext uri="{FF2B5EF4-FFF2-40B4-BE49-F238E27FC236}">
                <a16:creationId xmlns:a16="http://schemas.microsoft.com/office/drawing/2014/main" id="{B6A4A094-30F5-4C9D-AB00-59569D5FBF3E}"/>
              </a:ext>
            </a:extLst>
          </p:cNvPr>
          <p:cNvSpPr/>
          <p:nvPr/>
        </p:nvSpPr>
        <p:spPr>
          <a:xfrm>
            <a:off x="4974633" y="725049"/>
            <a:ext cx="1341560" cy="480419"/>
          </a:xfrm>
          <a:custGeom>
            <a:avLst/>
            <a:gdLst/>
            <a:ahLst/>
            <a:cxnLst/>
            <a:rect l="l" t="t" r="r" b="b"/>
            <a:pathLst>
              <a:path w="1523955" h="556936">
                <a:moveTo>
                  <a:pt x="0" y="0"/>
                </a:moveTo>
                <a:lnTo>
                  <a:pt x="1523955" y="0"/>
                </a:lnTo>
                <a:lnTo>
                  <a:pt x="1523955" y="556936"/>
                </a:lnTo>
                <a:lnTo>
                  <a:pt x="0" y="55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C2E82B7-CD69-4E49-8488-1F88BFEE4D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r="2663" b="6190"/>
          <a:stretch/>
        </p:blipFill>
        <p:spPr>
          <a:xfrm>
            <a:off x="487392" y="1141911"/>
            <a:ext cx="11217215" cy="5360185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BD5DA7A2-319E-4F95-8DE6-14D74CB11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81" y="4347511"/>
            <a:ext cx="10633461" cy="1785440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E6D47F1-297B-4E5F-A21D-419103D3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96" y="2819009"/>
            <a:ext cx="10629101" cy="1520284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303934E9-7B22-43F0-AAEB-2975C390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38" y="3435174"/>
            <a:ext cx="297858" cy="310651"/>
          </a:xfrm>
          <a:prstGeom prst="flowChartAlternateProcess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EFFA4696-1D2E-4B3C-AE94-DAE6B0A7D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38" y="5117501"/>
            <a:ext cx="300080" cy="312986"/>
          </a:xfrm>
          <a:prstGeom prst="flowChartAlternateProcess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3BF8B100-7DD8-4C5D-A3AE-2316A096D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560" y="1796171"/>
            <a:ext cx="297858" cy="312986"/>
          </a:xfrm>
          <a:prstGeom prst="flowChartAlternateProcess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8CA5267A-EC74-447E-AADD-5E489408B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445" y="2119772"/>
            <a:ext cx="3060132" cy="547885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2579" y="218581"/>
            <a:ext cx="314152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確認成績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8B3CA9C-5AC6-403F-AEF1-08B21C9C3AA4}"/>
              </a:ext>
            </a:extLst>
          </p:cNvPr>
          <p:cNvSpPr/>
          <p:nvPr/>
        </p:nvSpPr>
        <p:spPr>
          <a:xfrm>
            <a:off x="9803751" y="127196"/>
            <a:ext cx="1900856" cy="655927"/>
          </a:xfrm>
          <a:custGeom>
            <a:avLst/>
            <a:gdLst/>
            <a:ahLst/>
            <a:cxnLst/>
            <a:rect l="l" t="t" r="r" b="b"/>
            <a:pathLst>
              <a:path w="2298045" h="839831">
                <a:moveTo>
                  <a:pt x="0" y="0"/>
                </a:moveTo>
                <a:lnTo>
                  <a:pt x="2298046" y="0"/>
                </a:lnTo>
                <a:lnTo>
                  <a:pt x="2298046" y="839831"/>
                </a:lnTo>
                <a:lnTo>
                  <a:pt x="0" y="839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21FE92F-AAF7-457F-89A0-D89035F09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63" b="27023"/>
          <a:stretch/>
        </p:blipFill>
        <p:spPr>
          <a:xfrm>
            <a:off x="303653" y="2010334"/>
            <a:ext cx="11584693" cy="2837331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AC96BCB-78C3-4461-BEF0-4F13C66A6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58" y="4075788"/>
            <a:ext cx="2734323" cy="38350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B6F150F-322A-4648-8CC5-1CF7D44FB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786" y="4074862"/>
            <a:ext cx="3391423" cy="38350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320953F-F309-458A-B7D6-F6F4EB33C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208" y="4074863"/>
            <a:ext cx="3194925" cy="383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B3AB0938-A6BB-47BF-A818-71DFF988B86C}"/>
              </a:ext>
            </a:extLst>
          </p:cNvPr>
          <p:cNvSpPr txBox="1"/>
          <p:nvPr/>
        </p:nvSpPr>
        <p:spPr>
          <a:xfrm>
            <a:off x="262579" y="218581"/>
            <a:ext cx="316420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E3B2B3E-E6AE-47D9-865C-661DCC28C5D8}"/>
              </a:ext>
            </a:extLst>
          </p:cNvPr>
          <p:cNvSpPr/>
          <p:nvPr/>
        </p:nvSpPr>
        <p:spPr>
          <a:xfrm>
            <a:off x="303653" y="2010334"/>
            <a:ext cx="11584693" cy="122518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5C47EC3-CDD2-47ED-AF47-7FCF1796C296}"/>
              </a:ext>
            </a:extLst>
          </p:cNvPr>
          <p:cNvSpPr txBox="1"/>
          <p:nvPr/>
        </p:nvSpPr>
        <p:spPr>
          <a:xfrm>
            <a:off x="1729595" y="1264798"/>
            <a:ext cx="873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可以看到自己學測各科累計人數排名及身分設定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DEC6208-35F5-43C8-8E69-B6C095A86752}"/>
              </a:ext>
            </a:extLst>
          </p:cNvPr>
          <p:cNvSpPr txBox="1"/>
          <p:nvPr/>
        </p:nvSpPr>
        <p:spPr>
          <a:xfrm>
            <a:off x="692458" y="4977442"/>
            <a:ext cx="6691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學群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：可列出該學群所有校系</a:t>
            </a:r>
            <a:endParaRPr lang="en-US" altLang="zh-TW" sz="3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：可列出該校所有學系</a:t>
            </a:r>
            <a:endParaRPr lang="en-US" altLang="zh-TW" sz="3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：可由系統進行簡單落點評估</a:t>
            </a: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4E7B7AF5-0FC3-4908-AD0F-5FD313B86871}"/>
              </a:ext>
            </a:extLst>
          </p:cNvPr>
          <p:cNvSpPr txBox="1">
            <a:spLocks/>
          </p:cNvSpPr>
          <p:nvPr/>
        </p:nvSpPr>
        <p:spPr>
          <a:xfrm>
            <a:off x="7323826" y="4883252"/>
            <a:ext cx="4564520" cy="1665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zh-TW" altLang="en-US" sz="3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大學有很多學系是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不分系</a:t>
            </a:r>
            <a:r>
              <a:rPr lang="zh-TW" altLang="en-US" sz="3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，若於系統內查詢不到你要的學系，</a:t>
            </a:r>
            <a:r>
              <a:rPr lang="zh-TW" altLang="en-US" sz="3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學群請選全部</a:t>
            </a:r>
            <a:r>
              <a:rPr lang="zh-TW" altLang="en-US" sz="3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，</a:t>
            </a:r>
            <a:r>
              <a:rPr lang="zh-TW" altLang="en-US" sz="30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再選學校</a:t>
            </a:r>
            <a:r>
              <a:rPr lang="zh-TW" altLang="en-US" sz="3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，即可看到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985BACF-786E-4C95-9DC2-11E84FB63ED4}"/>
              </a:ext>
            </a:extLst>
          </p:cNvPr>
          <p:cNvSpPr/>
          <p:nvPr/>
        </p:nvSpPr>
        <p:spPr>
          <a:xfrm>
            <a:off x="834245" y="1039908"/>
            <a:ext cx="895350" cy="923331"/>
          </a:xfrm>
          <a:custGeom>
            <a:avLst/>
            <a:gdLst/>
            <a:ahLst/>
            <a:cxnLst/>
            <a:rect l="l" t="t" r="r" b="b"/>
            <a:pathLst>
              <a:path w="1208517" h="1270907">
                <a:moveTo>
                  <a:pt x="0" y="0"/>
                </a:moveTo>
                <a:lnTo>
                  <a:pt x="1208517" y="0"/>
                </a:lnTo>
                <a:lnTo>
                  <a:pt x="1208517" y="1270907"/>
                </a:lnTo>
                <a:lnTo>
                  <a:pt x="0" y="12709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9947AEE4-670B-4750-8C53-7790C534680B}"/>
              </a:ext>
            </a:extLst>
          </p:cNvPr>
          <p:cNvSpPr/>
          <p:nvPr/>
        </p:nvSpPr>
        <p:spPr>
          <a:xfrm rot="-4443930" flipH="1">
            <a:off x="10897759" y="337569"/>
            <a:ext cx="694381" cy="931127"/>
          </a:xfrm>
          <a:custGeom>
            <a:avLst/>
            <a:gdLst/>
            <a:ahLst/>
            <a:cxnLst/>
            <a:rect l="l" t="t" r="r" b="b"/>
            <a:pathLst>
              <a:path w="1206211" h="1858308">
                <a:moveTo>
                  <a:pt x="1206211" y="0"/>
                </a:moveTo>
                <a:lnTo>
                  <a:pt x="0" y="0"/>
                </a:lnTo>
                <a:lnTo>
                  <a:pt x="0" y="1858308"/>
                </a:lnTo>
                <a:lnTo>
                  <a:pt x="1206211" y="1858308"/>
                </a:lnTo>
                <a:lnTo>
                  <a:pt x="120621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1163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2" grpId="0" animBg="1"/>
      <p:bldP spid="14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60AE556-34F5-4341-8BC0-D21F7F75F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04" t="26201" r="24040" b="46667"/>
          <a:stretch/>
        </p:blipFill>
        <p:spPr>
          <a:xfrm>
            <a:off x="520996" y="520994"/>
            <a:ext cx="11291776" cy="4819675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8BF110B-9F4B-4A77-9275-32AE57CBD6EE}"/>
              </a:ext>
            </a:extLst>
          </p:cNvPr>
          <p:cNvSpPr txBox="1"/>
          <p:nvPr/>
        </p:nvSpPr>
        <p:spPr>
          <a:xfrm>
            <a:off x="520996" y="5562849"/>
            <a:ext cx="11291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可以觀看系統推估的安全校系、警示校系、危險校系等學系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BEB220-1EC2-4355-90E6-84EB66BAD7D2}"/>
              </a:ext>
            </a:extLst>
          </p:cNvPr>
          <p:cNvSpPr/>
          <p:nvPr/>
        </p:nvSpPr>
        <p:spPr>
          <a:xfrm>
            <a:off x="6826102" y="1297172"/>
            <a:ext cx="510363" cy="36150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AEC569F2-E51B-4EF0-86F1-4098E1EE79DA}"/>
              </a:ext>
            </a:extLst>
          </p:cNvPr>
          <p:cNvSpPr/>
          <p:nvPr/>
        </p:nvSpPr>
        <p:spPr>
          <a:xfrm rot="343461">
            <a:off x="7343565" y="6246929"/>
            <a:ext cx="4702662" cy="377484"/>
          </a:xfrm>
          <a:custGeom>
            <a:avLst/>
            <a:gdLst/>
            <a:ahLst/>
            <a:cxnLst/>
            <a:rect l="l" t="t" r="r" b="b"/>
            <a:pathLst>
              <a:path w="5191729" h="604129">
                <a:moveTo>
                  <a:pt x="0" y="0"/>
                </a:moveTo>
                <a:lnTo>
                  <a:pt x="5191729" y="0"/>
                </a:lnTo>
                <a:lnTo>
                  <a:pt x="5191729" y="604129"/>
                </a:lnTo>
                <a:lnTo>
                  <a:pt x="0" y="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035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CDC6358-F525-4E65-A109-89DBC8C51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460"/>
          <a:stretch/>
        </p:blipFill>
        <p:spPr>
          <a:xfrm>
            <a:off x="1191649" y="296781"/>
            <a:ext cx="10107296" cy="6264437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1703817C-E22B-4CF1-880F-3CD5BA68AB34}"/>
              </a:ext>
            </a:extLst>
          </p:cNvPr>
          <p:cNvSpPr/>
          <p:nvPr/>
        </p:nvSpPr>
        <p:spPr>
          <a:xfrm rot="-150696">
            <a:off x="308440" y="1661336"/>
            <a:ext cx="1013115" cy="860032"/>
          </a:xfrm>
          <a:custGeom>
            <a:avLst/>
            <a:gdLst/>
            <a:ahLst/>
            <a:cxnLst/>
            <a:rect l="l" t="t" r="r" b="b"/>
            <a:pathLst>
              <a:path w="2133136" h="1431140">
                <a:moveTo>
                  <a:pt x="0" y="0"/>
                </a:moveTo>
                <a:lnTo>
                  <a:pt x="2133136" y="0"/>
                </a:lnTo>
                <a:lnTo>
                  <a:pt x="2133136" y="1431141"/>
                </a:lnTo>
                <a:lnTo>
                  <a:pt x="0" y="1431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E07C9FA-3B65-4AAA-B359-A19BD41496A4}"/>
              </a:ext>
            </a:extLst>
          </p:cNvPr>
          <p:cNvSpPr/>
          <p:nvPr/>
        </p:nvSpPr>
        <p:spPr>
          <a:xfrm rot="-150696" flipH="1">
            <a:off x="599645" y="1779569"/>
            <a:ext cx="430703" cy="493984"/>
          </a:xfrm>
          <a:custGeom>
            <a:avLst/>
            <a:gdLst/>
            <a:ahLst/>
            <a:cxnLst/>
            <a:rect l="l" t="t" r="r" b="b"/>
            <a:pathLst>
              <a:path w="787430" h="768818">
                <a:moveTo>
                  <a:pt x="787429" y="0"/>
                </a:moveTo>
                <a:lnTo>
                  <a:pt x="0" y="0"/>
                </a:lnTo>
                <a:lnTo>
                  <a:pt x="0" y="768818"/>
                </a:lnTo>
                <a:lnTo>
                  <a:pt x="787429" y="768818"/>
                </a:lnTo>
                <a:lnTo>
                  <a:pt x="78742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7314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9B20E73-ABF6-43D2-9B41-299CC29EA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68"/>
          <a:stretch/>
        </p:blipFill>
        <p:spPr>
          <a:xfrm>
            <a:off x="974898" y="1050027"/>
            <a:ext cx="7580483" cy="551945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83D2853-80C9-428E-8E4D-7138746B157C}"/>
              </a:ext>
            </a:extLst>
          </p:cNvPr>
          <p:cNvSpPr txBox="1"/>
          <p:nvPr/>
        </p:nvSpPr>
        <p:spPr>
          <a:xfrm>
            <a:off x="854043" y="371192"/>
            <a:ext cx="900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點選校系</a:t>
            </a:r>
            <a:r>
              <a:rPr lang="zh-TW" altLang="en-US" sz="30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明細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3" panose="05040102010807070707" pitchFamily="18" charset="2"/>
              </a:rPr>
              <a:t>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系統顯示該校系檢定標準及評估結果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A90D86C-8064-4E28-92ED-EFCB850385CA}"/>
              </a:ext>
            </a:extLst>
          </p:cNvPr>
          <p:cNvSpPr/>
          <p:nvPr/>
        </p:nvSpPr>
        <p:spPr>
          <a:xfrm>
            <a:off x="1104523" y="2625505"/>
            <a:ext cx="7342360" cy="1620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003082B-A247-4B4D-A55A-E0813CF5F361}"/>
              </a:ext>
            </a:extLst>
          </p:cNvPr>
          <p:cNvSpPr txBox="1"/>
          <p:nvPr/>
        </p:nvSpPr>
        <p:spPr>
          <a:xfrm>
            <a:off x="8576508" y="2921168"/>
            <a:ext cx="3277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未達該系檢定標準無法報名該學系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835D729-5C01-48A4-A295-06EAEE7705A9}"/>
              </a:ext>
            </a:extLst>
          </p:cNvPr>
          <p:cNvSpPr/>
          <p:nvPr/>
        </p:nvSpPr>
        <p:spPr>
          <a:xfrm rot="-162238" flipH="1">
            <a:off x="10095834" y="4239287"/>
            <a:ext cx="1062200" cy="2529247"/>
          </a:xfrm>
          <a:custGeom>
            <a:avLst/>
            <a:gdLst/>
            <a:ahLst/>
            <a:cxnLst/>
            <a:rect l="l" t="t" r="r" b="b"/>
            <a:pathLst>
              <a:path w="2378420" h="4012671">
                <a:moveTo>
                  <a:pt x="2378419" y="0"/>
                </a:moveTo>
                <a:lnTo>
                  <a:pt x="0" y="0"/>
                </a:lnTo>
                <a:lnTo>
                  <a:pt x="0" y="4012671"/>
                </a:lnTo>
                <a:lnTo>
                  <a:pt x="2378419" y="4012671"/>
                </a:lnTo>
                <a:lnTo>
                  <a:pt x="237841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6E226E03-841D-47D4-92F2-BB4E715E216C}"/>
              </a:ext>
            </a:extLst>
          </p:cNvPr>
          <p:cNvSpPr/>
          <p:nvPr/>
        </p:nvSpPr>
        <p:spPr>
          <a:xfrm>
            <a:off x="10696933" y="5556737"/>
            <a:ext cx="1180339" cy="525747"/>
          </a:xfrm>
          <a:custGeom>
            <a:avLst/>
            <a:gdLst/>
            <a:ahLst/>
            <a:cxnLst/>
            <a:rect l="l" t="t" r="r" b="b"/>
            <a:pathLst>
              <a:path w="1486378" h="543204">
                <a:moveTo>
                  <a:pt x="0" y="0"/>
                </a:moveTo>
                <a:lnTo>
                  <a:pt x="1486378" y="0"/>
                </a:lnTo>
                <a:lnTo>
                  <a:pt x="1486378" y="543203"/>
                </a:lnTo>
                <a:lnTo>
                  <a:pt x="0" y="543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B9DAD575-2791-49B1-B53E-3714E9DD8D44}"/>
              </a:ext>
            </a:extLst>
          </p:cNvPr>
          <p:cNvSpPr/>
          <p:nvPr/>
        </p:nvSpPr>
        <p:spPr>
          <a:xfrm>
            <a:off x="9020612" y="4614899"/>
            <a:ext cx="711967" cy="263769"/>
          </a:xfrm>
          <a:custGeom>
            <a:avLst/>
            <a:gdLst/>
            <a:ahLst/>
            <a:cxnLst/>
            <a:rect l="l" t="t" r="r" b="b"/>
            <a:pathLst>
              <a:path w="985957" h="360322">
                <a:moveTo>
                  <a:pt x="0" y="0"/>
                </a:moveTo>
                <a:lnTo>
                  <a:pt x="985956" y="0"/>
                </a:lnTo>
                <a:lnTo>
                  <a:pt x="985956" y="360322"/>
                </a:lnTo>
                <a:lnTo>
                  <a:pt x="0" y="3603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6820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7210</TotalTime>
  <Words>629</Words>
  <Application>Microsoft Office PowerPoint</Application>
  <PresentationFormat>寬螢幕</PresentationFormat>
  <Paragraphs>57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微軟正黑體</vt:lpstr>
      <vt:lpstr>新細明體</vt:lpstr>
      <vt:lpstr>Arial</vt:lpstr>
      <vt:lpstr>Calibri</vt:lpstr>
      <vt:lpstr>Calibri Light</vt:lpstr>
      <vt:lpstr>Times New Roman</vt:lpstr>
      <vt:lpstr>Wingdings 3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PYMHS</dc:creator>
  <cp:lastModifiedBy>PYMHS</cp:lastModifiedBy>
  <cp:revision>41</cp:revision>
  <dcterms:created xsi:type="dcterms:W3CDTF">2024-02-17T06:25:11Z</dcterms:created>
  <dcterms:modified xsi:type="dcterms:W3CDTF">2024-02-26T02:00:13Z</dcterms:modified>
</cp:coreProperties>
</file>